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30" d="100"/>
          <a:sy n="30" d="100"/>
        </p:scale>
        <p:origin x="1470" y="-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99999" y="2160000"/>
            <a:ext cx="5580000" cy="1333675"/>
          </a:xfrm>
        </p:spPr>
        <p:txBody>
          <a:bodyPr>
            <a:normAutofit/>
          </a:bodyPr>
          <a:lstStyle>
            <a:lvl1pPr marL="0" indent="0" algn="l">
              <a:lnSpc>
                <a:spcPts val="2826"/>
              </a:lnSpc>
              <a:spcBef>
                <a:spcPts val="0"/>
              </a:spcBef>
              <a:buNone/>
              <a:defRPr sz="2800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dirty="0" smtClean="0"/>
              <a:t>Name Surname</a:t>
            </a:r>
          </a:p>
          <a:p>
            <a:r>
              <a:rPr lang="en-US" dirty="0" smtClean="0"/>
              <a:t>Function</a:t>
            </a:r>
          </a:p>
          <a:p>
            <a:r>
              <a:rPr lang="en-US" dirty="0" smtClean="0"/>
              <a:t>Email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00" y="756000"/>
            <a:ext cx="6480000" cy="2737675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6971458" y="2160000"/>
            <a:ext cx="5580000" cy="1333675"/>
          </a:xfrm>
        </p:spPr>
        <p:txBody>
          <a:bodyPr>
            <a:normAutofit/>
          </a:bodyPr>
          <a:lstStyle>
            <a:lvl1pPr marL="0" indent="0">
              <a:lnSpc>
                <a:spcPts val="2826"/>
              </a:lnSpc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Name Surname</a:t>
            </a:r>
          </a:p>
          <a:p>
            <a:pPr lvl="0"/>
            <a:r>
              <a:rPr lang="en-US" dirty="0" smtClean="0"/>
              <a:t>Function</a:t>
            </a:r>
          </a:p>
          <a:p>
            <a:pPr lvl="0"/>
            <a:r>
              <a:rPr lang="en-US" dirty="0" smtClean="0"/>
              <a:t>Email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3142918" y="2160000"/>
            <a:ext cx="5580000" cy="1333675"/>
          </a:xfrm>
        </p:spPr>
        <p:txBody>
          <a:bodyPr>
            <a:normAutofit/>
          </a:bodyPr>
          <a:lstStyle>
            <a:lvl1pPr marL="0" indent="0">
              <a:lnSpc>
                <a:spcPts val="2826"/>
              </a:lnSpc>
              <a:spcBef>
                <a:spcPts val="0"/>
              </a:spcBef>
              <a:buNone/>
              <a:defRPr sz="2800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dirty="0" smtClean="0"/>
              <a:t>Name Surname</a:t>
            </a:r>
          </a:p>
          <a:p>
            <a:pPr lvl="0"/>
            <a:r>
              <a:rPr lang="en-US" dirty="0" smtClean="0"/>
              <a:t>Function</a:t>
            </a:r>
          </a:p>
          <a:p>
            <a:pPr lvl="0"/>
            <a:r>
              <a:rPr lang="en-US" dirty="0" smtClean="0"/>
              <a:t>Email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0799999" y="1894114"/>
            <a:ext cx="179229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368000" y="4147457"/>
            <a:ext cx="273549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0799999" y="756001"/>
            <a:ext cx="17922919" cy="113811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000"/>
            </a:lvl1pPr>
          </a:lstStyle>
          <a:p>
            <a:r>
              <a:rPr lang="en-US" dirty="0" smtClean="0"/>
              <a:t>Name Faculty or 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79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99999" y="40816306"/>
            <a:ext cx="5580000" cy="1333675"/>
          </a:xfrm>
        </p:spPr>
        <p:txBody>
          <a:bodyPr>
            <a:normAutofit/>
          </a:bodyPr>
          <a:lstStyle>
            <a:lvl1pPr marL="0" indent="0" algn="l">
              <a:lnSpc>
                <a:spcPts val="2826"/>
              </a:lnSpc>
              <a:spcBef>
                <a:spcPts val="0"/>
              </a:spcBef>
              <a:buNone/>
              <a:defRPr sz="2800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dirty="0" smtClean="0"/>
              <a:t>Name Surname</a:t>
            </a:r>
          </a:p>
          <a:p>
            <a:r>
              <a:rPr lang="en-US" dirty="0" smtClean="0"/>
              <a:t>Function</a:t>
            </a:r>
          </a:p>
          <a:p>
            <a:r>
              <a:rPr lang="en-US" dirty="0" smtClean="0"/>
              <a:t>Email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00" y="39412306"/>
            <a:ext cx="6480000" cy="2737675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6971458" y="40816306"/>
            <a:ext cx="5580000" cy="1333675"/>
          </a:xfrm>
        </p:spPr>
        <p:txBody>
          <a:bodyPr>
            <a:normAutofit/>
          </a:bodyPr>
          <a:lstStyle>
            <a:lvl1pPr marL="0" indent="0">
              <a:lnSpc>
                <a:spcPts val="2826"/>
              </a:lnSpc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Name Surname</a:t>
            </a:r>
          </a:p>
          <a:p>
            <a:pPr lvl="0"/>
            <a:r>
              <a:rPr lang="en-US" dirty="0" smtClean="0"/>
              <a:t>Function</a:t>
            </a:r>
          </a:p>
          <a:p>
            <a:pPr lvl="0"/>
            <a:r>
              <a:rPr lang="en-US" dirty="0" smtClean="0"/>
              <a:t>Email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3142918" y="40816306"/>
            <a:ext cx="5580000" cy="1333675"/>
          </a:xfrm>
        </p:spPr>
        <p:txBody>
          <a:bodyPr>
            <a:normAutofit/>
          </a:bodyPr>
          <a:lstStyle>
            <a:lvl1pPr marL="0" indent="0">
              <a:lnSpc>
                <a:spcPts val="2826"/>
              </a:lnSpc>
              <a:spcBef>
                <a:spcPts val="0"/>
              </a:spcBef>
              <a:buNone/>
              <a:defRPr sz="2800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dirty="0" smtClean="0"/>
              <a:t>Name Surname</a:t>
            </a:r>
          </a:p>
          <a:p>
            <a:pPr lvl="0"/>
            <a:r>
              <a:rPr lang="en-US" dirty="0" smtClean="0"/>
              <a:t>Function</a:t>
            </a:r>
          </a:p>
          <a:p>
            <a:pPr lvl="0"/>
            <a:r>
              <a:rPr lang="en-US" dirty="0" smtClean="0"/>
              <a:t>Email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0799999" y="40550420"/>
            <a:ext cx="179229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368000" y="38852249"/>
            <a:ext cx="273549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0799999" y="39412307"/>
            <a:ext cx="17922919" cy="113811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000"/>
            </a:lvl1pPr>
          </a:lstStyle>
          <a:p>
            <a:r>
              <a:rPr lang="en-US" dirty="0" smtClean="0"/>
              <a:t>Name Faculty or 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99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0" y="756001"/>
            <a:ext cx="17922918" cy="90435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83223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098012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0" y="756001"/>
            <a:ext cx="17922918" cy="90435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9794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41690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0" y="756001"/>
            <a:ext cx="17922918" cy="90435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62756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9239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</p:spPr>
        <p:txBody>
          <a:bodyPr anchor="b"/>
          <a:lstStyle>
            <a:lvl1pPr>
              <a:defRPr sz="10595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69694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97095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0" y="756001"/>
            <a:ext cx="17922918" cy="90435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57889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2105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999" y="8101365"/>
            <a:ext cx="27354919" cy="271585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D7E78-45B7-4E8E-A036-5E4E313147A1}" type="datetimeFigureOut">
              <a:rPr lang="it-CH" smtClean="0"/>
              <a:t>04.07.2018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EAC33-FB8C-4C0A-B320-6882D397EC2D}" type="slidenum">
              <a:rPr lang="it-CH" smtClean="0"/>
              <a:t>‹#›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4224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70983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93537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Università della Svizzera italiana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Padovan Alessia</dc:creator>
  <cp:lastModifiedBy>Padovan Alessia</cp:lastModifiedBy>
  <cp:revision>5</cp:revision>
  <dcterms:created xsi:type="dcterms:W3CDTF">2018-07-04T09:19:48Z</dcterms:created>
  <dcterms:modified xsi:type="dcterms:W3CDTF">2018-07-04T10:00:05Z</dcterms:modified>
</cp:coreProperties>
</file>